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Open Sans" charset="1" panose="00000000000000000000"/>
      <p:regular r:id="rId19"/>
    </p:embeddedFont>
    <p:embeddedFont>
      <p:font typeface="Bebas Neue Bold" charset="1" panose="020B0606020202050201"/>
      <p:regular r:id="rId20"/>
    </p:embeddedFont>
    <p:embeddedFont>
      <p:font typeface="Open Sans Bold" charset="1" panose="00000000000000000000"/>
      <p:regular r:id="rId21"/>
    </p:embeddedFont>
    <p:embeddedFont>
      <p:font typeface="Canva Sans Bold" charset="1" panose="020B08030305010401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.png" Type="http://schemas.openxmlformats.org/officeDocument/2006/relationships/image"/><Relationship Id="rId7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.png" Type="http://schemas.openxmlformats.org/officeDocument/2006/relationships/image"/><Relationship Id="rId7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65358" y="-3350441"/>
            <a:ext cx="7156964" cy="7156964"/>
          </a:xfrm>
          <a:custGeom>
            <a:avLst/>
            <a:gdLst/>
            <a:ahLst/>
            <a:cxnLst/>
            <a:rect r="r" b="b" t="t" l="l"/>
            <a:pathLst>
              <a:path h="7156964" w="7156964">
                <a:moveTo>
                  <a:pt x="0" y="0"/>
                </a:moveTo>
                <a:lnTo>
                  <a:pt x="7156963" y="0"/>
                </a:lnTo>
                <a:lnTo>
                  <a:pt x="7156963" y="7156964"/>
                </a:lnTo>
                <a:lnTo>
                  <a:pt x="0" y="71569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907864" y="6708518"/>
            <a:ext cx="7156964" cy="7156964"/>
          </a:xfrm>
          <a:custGeom>
            <a:avLst/>
            <a:gdLst/>
            <a:ahLst/>
            <a:cxnLst/>
            <a:rect r="r" b="b" t="t" l="l"/>
            <a:pathLst>
              <a:path h="7156964" w="7156964">
                <a:moveTo>
                  <a:pt x="0" y="0"/>
                </a:moveTo>
                <a:lnTo>
                  <a:pt x="7156963" y="0"/>
                </a:lnTo>
                <a:lnTo>
                  <a:pt x="7156963" y="7156964"/>
                </a:lnTo>
                <a:lnTo>
                  <a:pt x="0" y="71569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2999249" y="8660782"/>
            <a:ext cx="15288751" cy="597518"/>
            <a:chOff x="0" y="0"/>
            <a:chExt cx="20797198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797197" cy="812800"/>
            </a:xfrm>
            <a:custGeom>
              <a:avLst/>
              <a:gdLst/>
              <a:ahLst/>
              <a:cxnLst/>
              <a:rect r="r" b="b" t="t" l="l"/>
              <a:pathLst>
                <a:path h="812800" w="20797197">
                  <a:moveTo>
                    <a:pt x="0" y="0"/>
                  </a:moveTo>
                  <a:lnTo>
                    <a:pt x="20797197" y="0"/>
                  </a:lnTo>
                  <a:lnTo>
                    <a:pt x="20797197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0797198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true" flipV="true" rot="0">
            <a:off x="17450371" y="454502"/>
            <a:ext cx="407026" cy="407026"/>
          </a:xfrm>
          <a:custGeom>
            <a:avLst/>
            <a:gdLst/>
            <a:ahLst/>
            <a:cxnLst/>
            <a:rect r="r" b="b" t="t" l="l"/>
            <a:pathLst>
              <a:path h="407026" w="407026">
                <a:moveTo>
                  <a:pt x="407025" y="407026"/>
                </a:moveTo>
                <a:lnTo>
                  <a:pt x="0" y="407026"/>
                </a:lnTo>
                <a:lnTo>
                  <a:pt x="0" y="0"/>
                </a:lnTo>
                <a:lnTo>
                  <a:pt x="407025" y="0"/>
                </a:lnTo>
                <a:lnTo>
                  <a:pt x="407025" y="40702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45262" y="478847"/>
            <a:ext cx="237347" cy="294675"/>
          </a:xfrm>
          <a:custGeom>
            <a:avLst/>
            <a:gdLst/>
            <a:ahLst/>
            <a:cxnLst/>
            <a:rect r="r" b="b" t="t" l="l"/>
            <a:pathLst>
              <a:path h="294675" w="237347">
                <a:moveTo>
                  <a:pt x="0" y="0"/>
                </a:moveTo>
                <a:lnTo>
                  <a:pt x="237347" y="0"/>
                </a:lnTo>
                <a:lnTo>
                  <a:pt x="237347" y="294674"/>
                </a:lnTo>
                <a:lnTo>
                  <a:pt x="0" y="2946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202610" y="1202110"/>
            <a:ext cx="7882781" cy="7882781"/>
          </a:xfrm>
          <a:custGeom>
            <a:avLst/>
            <a:gdLst/>
            <a:ahLst/>
            <a:cxnLst/>
            <a:rect r="r" b="b" t="t" l="l"/>
            <a:pathLst>
              <a:path h="7882781" w="7882781">
                <a:moveTo>
                  <a:pt x="0" y="0"/>
                </a:moveTo>
                <a:lnTo>
                  <a:pt x="7882780" y="0"/>
                </a:lnTo>
                <a:lnTo>
                  <a:pt x="7882780" y="7882780"/>
                </a:lnTo>
                <a:lnTo>
                  <a:pt x="0" y="78827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39108" y="517674"/>
            <a:ext cx="1263019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FTR.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22659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670796" y="517674"/>
            <a:ext cx="1060497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Achievement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440039" y="517674"/>
            <a:ext cx="735456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18428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61408" y="2694886"/>
            <a:ext cx="14165185" cy="4386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379"/>
              </a:lnSpc>
              <a:spcBef>
                <a:spcPct val="0"/>
              </a:spcBef>
            </a:pPr>
            <a:r>
              <a:rPr lang="en-US" b="true" sz="2527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MIDTERMS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173348" y="6813876"/>
            <a:ext cx="9941303" cy="3563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4"/>
              </a:lnSpc>
              <a:spcBef>
                <a:spcPct val="0"/>
              </a:spcBef>
            </a:pPr>
            <a:r>
              <a:rPr lang="en-US" sz="2096" spc="167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CASCADING STYLE SHEET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-921033" y="6603382"/>
            <a:ext cx="3920282" cy="4114800"/>
          </a:xfrm>
          <a:custGeom>
            <a:avLst/>
            <a:gdLst/>
            <a:ahLst/>
            <a:cxnLst/>
            <a:rect r="r" b="b" t="t" l="l"/>
            <a:pathLst>
              <a:path h="4114800" w="3920282">
                <a:moveTo>
                  <a:pt x="0" y="0"/>
                </a:moveTo>
                <a:lnTo>
                  <a:pt x="3920282" y="0"/>
                </a:lnTo>
                <a:lnTo>
                  <a:pt x="392028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18106" y="1714707"/>
            <a:ext cx="13451787" cy="6409629"/>
          </a:xfrm>
          <a:custGeom>
            <a:avLst/>
            <a:gdLst/>
            <a:ahLst/>
            <a:cxnLst/>
            <a:rect r="r" b="b" t="t" l="l"/>
            <a:pathLst>
              <a:path h="6409629" w="13451787">
                <a:moveTo>
                  <a:pt x="0" y="0"/>
                </a:moveTo>
                <a:lnTo>
                  <a:pt x="13451788" y="0"/>
                </a:lnTo>
                <a:lnTo>
                  <a:pt x="13451788" y="6409629"/>
                </a:lnTo>
                <a:lnTo>
                  <a:pt x="0" y="64096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10293" y="8287156"/>
            <a:ext cx="18908586" cy="971144"/>
            <a:chOff x="0" y="0"/>
            <a:chExt cx="4980039" cy="2557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0039" cy="255775"/>
            </a:xfrm>
            <a:custGeom>
              <a:avLst/>
              <a:gdLst/>
              <a:ahLst/>
              <a:cxnLst/>
              <a:rect r="r" b="b" t="t" l="l"/>
              <a:pathLst>
                <a:path h="255775" w="4980039">
                  <a:moveTo>
                    <a:pt x="0" y="0"/>
                  </a:moveTo>
                  <a:lnTo>
                    <a:pt x="4980039" y="0"/>
                  </a:lnTo>
                  <a:lnTo>
                    <a:pt x="4980039" y="255775"/>
                  </a:lnTo>
                  <a:lnTo>
                    <a:pt x="0" y="255775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0039" cy="293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18106" y="8281555"/>
            <a:ext cx="134536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Achievement List After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17197" y="1703177"/>
            <a:ext cx="13453605" cy="6368695"/>
          </a:xfrm>
          <a:custGeom>
            <a:avLst/>
            <a:gdLst/>
            <a:ahLst/>
            <a:cxnLst/>
            <a:rect r="r" b="b" t="t" l="l"/>
            <a:pathLst>
              <a:path h="6368695" w="13453605">
                <a:moveTo>
                  <a:pt x="0" y="0"/>
                </a:moveTo>
                <a:lnTo>
                  <a:pt x="13453606" y="0"/>
                </a:lnTo>
                <a:lnTo>
                  <a:pt x="13453606" y="6368695"/>
                </a:lnTo>
                <a:lnTo>
                  <a:pt x="0" y="63686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10293" y="8287156"/>
            <a:ext cx="18908586" cy="971144"/>
            <a:chOff x="0" y="0"/>
            <a:chExt cx="4980039" cy="2557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0039" cy="255775"/>
            </a:xfrm>
            <a:custGeom>
              <a:avLst/>
              <a:gdLst/>
              <a:ahLst/>
              <a:cxnLst/>
              <a:rect r="r" b="b" t="t" l="l"/>
              <a:pathLst>
                <a:path h="255775" w="4980039">
                  <a:moveTo>
                    <a:pt x="0" y="0"/>
                  </a:moveTo>
                  <a:lnTo>
                    <a:pt x="4980039" y="0"/>
                  </a:lnTo>
                  <a:lnTo>
                    <a:pt x="4980039" y="255775"/>
                  </a:lnTo>
                  <a:lnTo>
                    <a:pt x="0" y="255775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0039" cy="293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17197" y="8281555"/>
            <a:ext cx="134536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Page (new)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15840" y="1705982"/>
            <a:ext cx="13456320" cy="6395083"/>
          </a:xfrm>
          <a:custGeom>
            <a:avLst/>
            <a:gdLst/>
            <a:ahLst/>
            <a:cxnLst/>
            <a:rect r="r" b="b" t="t" l="l"/>
            <a:pathLst>
              <a:path h="6395083" w="13456320">
                <a:moveTo>
                  <a:pt x="0" y="0"/>
                </a:moveTo>
                <a:lnTo>
                  <a:pt x="13456320" y="0"/>
                </a:lnTo>
                <a:lnTo>
                  <a:pt x="13456320" y="6395082"/>
                </a:lnTo>
                <a:lnTo>
                  <a:pt x="0" y="63950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10293" y="8287156"/>
            <a:ext cx="18908586" cy="971144"/>
            <a:chOff x="0" y="0"/>
            <a:chExt cx="4980039" cy="2557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0039" cy="255775"/>
            </a:xfrm>
            <a:custGeom>
              <a:avLst/>
              <a:gdLst/>
              <a:ahLst/>
              <a:cxnLst/>
              <a:rect r="r" b="b" t="t" l="l"/>
              <a:pathLst>
                <a:path h="255775" w="4980039">
                  <a:moveTo>
                    <a:pt x="0" y="0"/>
                  </a:moveTo>
                  <a:lnTo>
                    <a:pt x="4980039" y="0"/>
                  </a:lnTo>
                  <a:lnTo>
                    <a:pt x="4980039" y="255775"/>
                  </a:lnTo>
                  <a:lnTo>
                    <a:pt x="0" y="255775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0039" cy="293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18555" y="8245791"/>
            <a:ext cx="134536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page After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365358" y="-3350441"/>
            <a:ext cx="7156964" cy="7156964"/>
          </a:xfrm>
          <a:custGeom>
            <a:avLst/>
            <a:gdLst/>
            <a:ahLst/>
            <a:cxnLst/>
            <a:rect r="r" b="b" t="t" l="l"/>
            <a:pathLst>
              <a:path h="7156964" w="7156964">
                <a:moveTo>
                  <a:pt x="0" y="0"/>
                </a:moveTo>
                <a:lnTo>
                  <a:pt x="7156963" y="0"/>
                </a:lnTo>
                <a:lnTo>
                  <a:pt x="7156963" y="7156964"/>
                </a:lnTo>
                <a:lnTo>
                  <a:pt x="0" y="71569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988841" y="8660782"/>
            <a:ext cx="15299159" cy="597518"/>
            <a:chOff x="0" y="0"/>
            <a:chExt cx="20811355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811356" cy="812800"/>
            </a:xfrm>
            <a:custGeom>
              <a:avLst/>
              <a:gdLst/>
              <a:ahLst/>
              <a:cxnLst/>
              <a:rect r="r" b="b" t="t" l="l"/>
              <a:pathLst>
                <a:path h="812800" w="20811356">
                  <a:moveTo>
                    <a:pt x="0" y="0"/>
                  </a:moveTo>
                  <a:lnTo>
                    <a:pt x="20811356" y="0"/>
                  </a:lnTo>
                  <a:lnTo>
                    <a:pt x="20811356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811355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true" flipV="true" rot="0">
            <a:off x="17450371" y="454502"/>
            <a:ext cx="407026" cy="407026"/>
          </a:xfrm>
          <a:custGeom>
            <a:avLst/>
            <a:gdLst/>
            <a:ahLst/>
            <a:cxnLst/>
            <a:rect r="r" b="b" t="t" l="l"/>
            <a:pathLst>
              <a:path h="407026" w="407026">
                <a:moveTo>
                  <a:pt x="407025" y="407026"/>
                </a:moveTo>
                <a:lnTo>
                  <a:pt x="0" y="407026"/>
                </a:lnTo>
                <a:lnTo>
                  <a:pt x="0" y="0"/>
                </a:lnTo>
                <a:lnTo>
                  <a:pt x="407025" y="0"/>
                </a:lnTo>
                <a:lnTo>
                  <a:pt x="407025" y="40702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5262" y="478847"/>
            <a:ext cx="237347" cy="294675"/>
          </a:xfrm>
          <a:custGeom>
            <a:avLst/>
            <a:gdLst/>
            <a:ahLst/>
            <a:cxnLst/>
            <a:rect r="r" b="b" t="t" l="l"/>
            <a:pathLst>
              <a:path h="294675" w="237347">
                <a:moveTo>
                  <a:pt x="0" y="0"/>
                </a:moveTo>
                <a:lnTo>
                  <a:pt x="237347" y="0"/>
                </a:lnTo>
                <a:lnTo>
                  <a:pt x="237347" y="294674"/>
                </a:lnTo>
                <a:lnTo>
                  <a:pt x="0" y="2946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907864" y="6708518"/>
            <a:ext cx="7156964" cy="7156964"/>
          </a:xfrm>
          <a:custGeom>
            <a:avLst/>
            <a:gdLst/>
            <a:ahLst/>
            <a:cxnLst/>
            <a:rect r="r" b="b" t="t" l="l"/>
            <a:pathLst>
              <a:path h="7156964" w="7156964">
                <a:moveTo>
                  <a:pt x="0" y="0"/>
                </a:moveTo>
                <a:lnTo>
                  <a:pt x="7156963" y="0"/>
                </a:lnTo>
                <a:lnTo>
                  <a:pt x="7156963" y="7156964"/>
                </a:lnTo>
                <a:lnTo>
                  <a:pt x="0" y="71569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5202610" y="1202110"/>
            <a:ext cx="7882781" cy="7882781"/>
          </a:xfrm>
          <a:custGeom>
            <a:avLst/>
            <a:gdLst/>
            <a:ahLst/>
            <a:cxnLst/>
            <a:rect r="r" b="b" t="t" l="l"/>
            <a:pathLst>
              <a:path h="7882781" w="7882781">
                <a:moveTo>
                  <a:pt x="0" y="0"/>
                </a:moveTo>
                <a:lnTo>
                  <a:pt x="7882780" y="0"/>
                </a:lnTo>
                <a:lnTo>
                  <a:pt x="7882780" y="7882780"/>
                </a:lnTo>
                <a:lnTo>
                  <a:pt x="0" y="78827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061408" y="2361511"/>
            <a:ext cx="14165185" cy="4411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379"/>
              </a:lnSpc>
              <a:spcBef>
                <a:spcPct val="0"/>
              </a:spcBef>
            </a:pPr>
            <a:r>
              <a:rPr lang="en-US" b="true" sz="25271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THANK YOU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-931441" y="6461777"/>
            <a:ext cx="3920282" cy="4114800"/>
          </a:xfrm>
          <a:custGeom>
            <a:avLst/>
            <a:gdLst/>
            <a:ahLst/>
            <a:cxnLst/>
            <a:rect r="r" b="b" t="t" l="l"/>
            <a:pathLst>
              <a:path h="4114800" w="3920282">
                <a:moveTo>
                  <a:pt x="0" y="0"/>
                </a:moveTo>
                <a:lnTo>
                  <a:pt x="3920282" y="0"/>
                </a:lnTo>
                <a:lnTo>
                  <a:pt x="392028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39108" y="517674"/>
            <a:ext cx="1263019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FTR.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22659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670796" y="517674"/>
            <a:ext cx="1060497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Achievement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440039" y="517674"/>
            <a:ext cx="735456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84280" y="517674"/>
            <a:ext cx="809760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true" rot="0">
            <a:off x="17450371" y="454502"/>
            <a:ext cx="407026" cy="407026"/>
          </a:xfrm>
          <a:custGeom>
            <a:avLst/>
            <a:gdLst/>
            <a:ahLst/>
            <a:cxnLst/>
            <a:rect r="r" b="b" t="t" l="l"/>
            <a:pathLst>
              <a:path h="407026" w="407026">
                <a:moveTo>
                  <a:pt x="407025" y="407026"/>
                </a:moveTo>
                <a:lnTo>
                  <a:pt x="0" y="407026"/>
                </a:lnTo>
                <a:lnTo>
                  <a:pt x="0" y="0"/>
                </a:lnTo>
                <a:lnTo>
                  <a:pt x="407025" y="0"/>
                </a:lnTo>
                <a:lnTo>
                  <a:pt x="407025" y="40702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45262" y="478847"/>
            <a:ext cx="237347" cy="294675"/>
          </a:xfrm>
          <a:custGeom>
            <a:avLst/>
            <a:gdLst/>
            <a:ahLst/>
            <a:cxnLst/>
            <a:rect r="r" b="b" t="t" l="l"/>
            <a:pathLst>
              <a:path h="294675" w="237347">
                <a:moveTo>
                  <a:pt x="0" y="0"/>
                </a:moveTo>
                <a:lnTo>
                  <a:pt x="237347" y="0"/>
                </a:lnTo>
                <a:lnTo>
                  <a:pt x="237347" y="294674"/>
                </a:lnTo>
                <a:lnTo>
                  <a:pt x="0" y="2946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907864" y="6708518"/>
            <a:ext cx="7156964" cy="7156964"/>
          </a:xfrm>
          <a:custGeom>
            <a:avLst/>
            <a:gdLst/>
            <a:ahLst/>
            <a:cxnLst/>
            <a:rect r="r" b="b" t="t" l="l"/>
            <a:pathLst>
              <a:path h="7156964" w="7156964">
                <a:moveTo>
                  <a:pt x="0" y="0"/>
                </a:moveTo>
                <a:lnTo>
                  <a:pt x="7156963" y="0"/>
                </a:lnTo>
                <a:lnTo>
                  <a:pt x="7156963" y="7156964"/>
                </a:lnTo>
                <a:lnTo>
                  <a:pt x="0" y="71569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0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661092" y="1692611"/>
            <a:ext cx="7840408" cy="8884233"/>
            <a:chOff x="0" y="0"/>
            <a:chExt cx="5523230" cy="6258560"/>
          </a:xfrm>
        </p:grpSpPr>
        <p:sp>
          <p:nvSpPr>
            <p:cNvPr name="Freeform 9" id="9"/>
            <p:cNvSpPr/>
            <p:nvPr/>
          </p:nvSpPr>
          <p:spPr>
            <a:xfrm flipH="true" flipV="false" rot="0">
              <a:off x="0" y="0"/>
              <a:ext cx="5523230" cy="6258560"/>
            </a:xfrm>
            <a:custGeom>
              <a:avLst/>
              <a:gdLst/>
              <a:ahLst/>
              <a:cxnLst/>
              <a:rect r="r" b="b" t="t" l="l"/>
              <a:pathLst>
                <a:path h="6258560" w="5523230">
                  <a:moveTo>
                    <a:pt x="5523230" y="0"/>
                  </a:moveTo>
                  <a:lnTo>
                    <a:pt x="3129280" y="273050"/>
                  </a:lnTo>
                  <a:lnTo>
                    <a:pt x="187960" y="4263390"/>
                  </a:lnTo>
                  <a:lnTo>
                    <a:pt x="0" y="6258560"/>
                  </a:lnTo>
                  <a:lnTo>
                    <a:pt x="4179570" y="6090920"/>
                  </a:lnTo>
                  <a:close/>
                </a:path>
              </a:pathLst>
            </a:custGeom>
            <a:blipFill>
              <a:blip r:embed="rId7"/>
              <a:stretch>
                <a:fillRect l="-69430" t="0" r="-646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39108" y="517674"/>
            <a:ext cx="1263019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FTR.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857396" y="8851031"/>
            <a:ext cx="263689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661092" y="6490617"/>
            <a:ext cx="2468924" cy="2468924"/>
          </a:xfrm>
          <a:custGeom>
            <a:avLst/>
            <a:gdLst/>
            <a:ahLst/>
            <a:cxnLst/>
            <a:rect r="r" b="b" t="t" l="l"/>
            <a:pathLst>
              <a:path h="2468924" w="2468924">
                <a:moveTo>
                  <a:pt x="0" y="0"/>
                </a:moveTo>
                <a:lnTo>
                  <a:pt x="2468924" y="0"/>
                </a:lnTo>
                <a:lnTo>
                  <a:pt x="2468924" y="2468924"/>
                </a:lnTo>
                <a:lnTo>
                  <a:pt x="0" y="24689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249099" y="2671352"/>
            <a:ext cx="1565933" cy="1565933"/>
          </a:xfrm>
          <a:custGeom>
            <a:avLst/>
            <a:gdLst/>
            <a:ahLst/>
            <a:cxnLst/>
            <a:rect r="r" b="b" t="t" l="l"/>
            <a:pathLst>
              <a:path h="1565933" w="1565933">
                <a:moveTo>
                  <a:pt x="0" y="0"/>
                </a:moveTo>
                <a:lnTo>
                  <a:pt x="1565934" y="0"/>
                </a:lnTo>
                <a:lnTo>
                  <a:pt x="1565934" y="1565933"/>
                </a:lnTo>
                <a:lnTo>
                  <a:pt x="0" y="15659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865650" y="3027916"/>
            <a:ext cx="5977690" cy="919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4"/>
              </a:lnSpc>
            </a:pPr>
            <a:r>
              <a:rPr lang="en-US" b="true" sz="6499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USING HTML ONLY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982851" y="2425868"/>
            <a:ext cx="597518" cy="103605"/>
            <a:chOff x="0" y="0"/>
            <a:chExt cx="812800" cy="14093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140934"/>
            </a:xfrm>
            <a:custGeom>
              <a:avLst/>
              <a:gdLst/>
              <a:ahLst/>
              <a:cxnLst/>
              <a:rect r="r" b="b" t="t" l="l"/>
              <a:pathLst>
                <a:path h="14093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40934"/>
                  </a:lnTo>
                  <a:lnTo>
                    <a:pt x="0" y="140934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12800" cy="1790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17197" y="2050435"/>
            <a:ext cx="13453605" cy="6186131"/>
          </a:xfrm>
          <a:custGeom>
            <a:avLst/>
            <a:gdLst/>
            <a:ahLst/>
            <a:cxnLst/>
            <a:rect r="r" b="b" t="t" l="l"/>
            <a:pathLst>
              <a:path h="6186131" w="13453605">
                <a:moveTo>
                  <a:pt x="0" y="0"/>
                </a:moveTo>
                <a:lnTo>
                  <a:pt x="13453606" y="0"/>
                </a:lnTo>
                <a:lnTo>
                  <a:pt x="13453606" y="6186130"/>
                </a:lnTo>
                <a:lnTo>
                  <a:pt x="0" y="61861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10293" y="8287156"/>
            <a:ext cx="18908586" cy="971144"/>
            <a:chOff x="0" y="0"/>
            <a:chExt cx="4980039" cy="2557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0039" cy="255775"/>
            </a:xfrm>
            <a:custGeom>
              <a:avLst/>
              <a:gdLst/>
              <a:ahLst/>
              <a:cxnLst/>
              <a:rect r="r" b="b" t="t" l="l"/>
              <a:pathLst>
                <a:path h="255775" w="4980039">
                  <a:moveTo>
                    <a:pt x="0" y="0"/>
                  </a:moveTo>
                  <a:lnTo>
                    <a:pt x="4980039" y="0"/>
                  </a:lnTo>
                  <a:lnTo>
                    <a:pt x="4980039" y="255775"/>
                  </a:lnTo>
                  <a:lnTo>
                    <a:pt x="0" y="255775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0039" cy="293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17197" y="8281555"/>
            <a:ext cx="134536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Homepage Before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19476" y="2068024"/>
            <a:ext cx="13449048" cy="6150951"/>
          </a:xfrm>
          <a:custGeom>
            <a:avLst/>
            <a:gdLst/>
            <a:ahLst/>
            <a:cxnLst/>
            <a:rect r="r" b="b" t="t" l="l"/>
            <a:pathLst>
              <a:path h="6150951" w="13449048">
                <a:moveTo>
                  <a:pt x="0" y="0"/>
                </a:moveTo>
                <a:lnTo>
                  <a:pt x="13449048" y="0"/>
                </a:lnTo>
                <a:lnTo>
                  <a:pt x="13449048" y="6150952"/>
                </a:lnTo>
                <a:lnTo>
                  <a:pt x="0" y="61509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10293" y="8287156"/>
            <a:ext cx="18908586" cy="971144"/>
            <a:chOff x="0" y="0"/>
            <a:chExt cx="4980039" cy="2557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0039" cy="255775"/>
            </a:xfrm>
            <a:custGeom>
              <a:avLst/>
              <a:gdLst/>
              <a:ahLst/>
              <a:cxnLst/>
              <a:rect r="r" b="b" t="t" l="l"/>
              <a:pathLst>
                <a:path h="255775" w="4980039">
                  <a:moveTo>
                    <a:pt x="0" y="0"/>
                  </a:moveTo>
                  <a:lnTo>
                    <a:pt x="4980039" y="0"/>
                  </a:lnTo>
                  <a:lnTo>
                    <a:pt x="4980039" y="255775"/>
                  </a:lnTo>
                  <a:lnTo>
                    <a:pt x="0" y="255775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0039" cy="293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17197" y="8281555"/>
            <a:ext cx="134536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About Me Before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33792" y="1829561"/>
            <a:ext cx="13437011" cy="6407005"/>
          </a:xfrm>
          <a:custGeom>
            <a:avLst/>
            <a:gdLst/>
            <a:ahLst/>
            <a:cxnLst/>
            <a:rect r="r" b="b" t="t" l="l"/>
            <a:pathLst>
              <a:path h="6407005" w="13437011">
                <a:moveTo>
                  <a:pt x="0" y="0"/>
                </a:moveTo>
                <a:lnTo>
                  <a:pt x="13437011" y="0"/>
                </a:lnTo>
                <a:lnTo>
                  <a:pt x="13437011" y="6407004"/>
                </a:lnTo>
                <a:lnTo>
                  <a:pt x="0" y="64070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01996" y="8287156"/>
            <a:ext cx="18908586" cy="971144"/>
            <a:chOff x="0" y="0"/>
            <a:chExt cx="4980039" cy="2557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0039" cy="255775"/>
            </a:xfrm>
            <a:custGeom>
              <a:avLst/>
              <a:gdLst/>
              <a:ahLst/>
              <a:cxnLst/>
              <a:rect r="r" b="b" t="t" l="l"/>
              <a:pathLst>
                <a:path h="255775" w="4980039">
                  <a:moveTo>
                    <a:pt x="0" y="0"/>
                  </a:moveTo>
                  <a:lnTo>
                    <a:pt x="4980039" y="0"/>
                  </a:lnTo>
                  <a:lnTo>
                    <a:pt x="4980039" y="255775"/>
                  </a:lnTo>
                  <a:lnTo>
                    <a:pt x="0" y="255775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0039" cy="293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17197" y="8281555"/>
            <a:ext cx="134536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Achievement Before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26903" y="1799495"/>
            <a:ext cx="13434194" cy="6437070"/>
          </a:xfrm>
          <a:custGeom>
            <a:avLst/>
            <a:gdLst/>
            <a:ahLst/>
            <a:cxnLst/>
            <a:rect r="r" b="b" t="t" l="l"/>
            <a:pathLst>
              <a:path h="6437070" w="13434194">
                <a:moveTo>
                  <a:pt x="0" y="0"/>
                </a:moveTo>
                <a:lnTo>
                  <a:pt x="13434194" y="0"/>
                </a:lnTo>
                <a:lnTo>
                  <a:pt x="13434194" y="6437070"/>
                </a:lnTo>
                <a:lnTo>
                  <a:pt x="0" y="64370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10293" y="8287156"/>
            <a:ext cx="18908586" cy="971144"/>
            <a:chOff x="0" y="0"/>
            <a:chExt cx="4980039" cy="2557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0039" cy="255775"/>
            </a:xfrm>
            <a:custGeom>
              <a:avLst/>
              <a:gdLst/>
              <a:ahLst/>
              <a:cxnLst/>
              <a:rect r="r" b="b" t="t" l="l"/>
              <a:pathLst>
                <a:path h="255775" w="4980039">
                  <a:moveTo>
                    <a:pt x="0" y="0"/>
                  </a:moveTo>
                  <a:lnTo>
                    <a:pt x="4980039" y="0"/>
                  </a:lnTo>
                  <a:lnTo>
                    <a:pt x="4980039" y="255775"/>
                  </a:lnTo>
                  <a:lnTo>
                    <a:pt x="0" y="255775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0039" cy="293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17197" y="8281555"/>
            <a:ext cx="134536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Certificates Before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690482" y="8660782"/>
            <a:ext cx="597518" cy="5975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true" flipV="true" rot="0">
            <a:off x="17450371" y="454502"/>
            <a:ext cx="407026" cy="407026"/>
          </a:xfrm>
          <a:custGeom>
            <a:avLst/>
            <a:gdLst/>
            <a:ahLst/>
            <a:cxnLst/>
            <a:rect r="r" b="b" t="t" l="l"/>
            <a:pathLst>
              <a:path h="407026" w="407026">
                <a:moveTo>
                  <a:pt x="407025" y="407026"/>
                </a:moveTo>
                <a:lnTo>
                  <a:pt x="0" y="407026"/>
                </a:lnTo>
                <a:lnTo>
                  <a:pt x="0" y="0"/>
                </a:lnTo>
                <a:lnTo>
                  <a:pt x="407025" y="0"/>
                </a:lnTo>
                <a:lnTo>
                  <a:pt x="407025" y="40702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45262" y="478847"/>
            <a:ext cx="237347" cy="294675"/>
          </a:xfrm>
          <a:custGeom>
            <a:avLst/>
            <a:gdLst/>
            <a:ahLst/>
            <a:cxnLst/>
            <a:rect r="r" b="b" t="t" l="l"/>
            <a:pathLst>
              <a:path h="294675" w="237347">
                <a:moveTo>
                  <a:pt x="0" y="0"/>
                </a:moveTo>
                <a:lnTo>
                  <a:pt x="237347" y="0"/>
                </a:lnTo>
                <a:lnTo>
                  <a:pt x="237347" y="294674"/>
                </a:lnTo>
                <a:lnTo>
                  <a:pt x="0" y="2946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907864" y="6708518"/>
            <a:ext cx="7156964" cy="7156964"/>
          </a:xfrm>
          <a:custGeom>
            <a:avLst/>
            <a:gdLst/>
            <a:ahLst/>
            <a:cxnLst/>
            <a:rect r="r" b="b" t="t" l="l"/>
            <a:pathLst>
              <a:path h="7156964" w="7156964">
                <a:moveTo>
                  <a:pt x="0" y="0"/>
                </a:moveTo>
                <a:lnTo>
                  <a:pt x="7156963" y="0"/>
                </a:lnTo>
                <a:lnTo>
                  <a:pt x="7156963" y="7156964"/>
                </a:lnTo>
                <a:lnTo>
                  <a:pt x="0" y="715696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0000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661092" y="1692611"/>
            <a:ext cx="7840408" cy="8884233"/>
            <a:chOff x="0" y="0"/>
            <a:chExt cx="5523230" cy="6258560"/>
          </a:xfrm>
        </p:grpSpPr>
        <p:sp>
          <p:nvSpPr>
            <p:cNvPr name="Freeform 9" id="9"/>
            <p:cNvSpPr/>
            <p:nvPr/>
          </p:nvSpPr>
          <p:spPr>
            <a:xfrm flipH="true" flipV="false" rot="0">
              <a:off x="0" y="0"/>
              <a:ext cx="5523230" cy="6258560"/>
            </a:xfrm>
            <a:custGeom>
              <a:avLst/>
              <a:gdLst/>
              <a:ahLst/>
              <a:cxnLst/>
              <a:rect r="r" b="b" t="t" l="l"/>
              <a:pathLst>
                <a:path h="6258560" w="5523230">
                  <a:moveTo>
                    <a:pt x="5523230" y="0"/>
                  </a:moveTo>
                  <a:lnTo>
                    <a:pt x="3129280" y="273050"/>
                  </a:lnTo>
                  <a:lnTo>
                    <a:pt x="187960" y="4263390"/>
                  </a:lnTo>
                  <a:lnTo>
                    <a:pt x="0" y="6258560"/>
                  </a:lnTo>
                  <a:lnTo>
                    <a:pt x="4179570" y="6090920"/>
                  </a:lnTo>
                  <a:close/>
                </a:path>
              </a:pathLst>
            </a:custGeom>
            <a:blipFill>
              <a:blip r:embed="rId7"/>
              <a:stretch>
                <a:fillRect l="-69430" t="0" r="-646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39108" y="517674"/>
            <a:ext cx="1263019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FTR.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857396" y="8851031"/>
            <a:ext cx="263689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661092" y="6490617"/>
            <a:ext cx="2468924" cy="2468924"/>
          </a:xfrm>
          <a:custGeom>
            <a:avLst/>
            <a:gdLst/>
            <a:ahLst/>
            <a:cxnLst/>
            <a:rect r="r" b="b" t="t" l="l"/>
            <a:pathLst>
              <a:path h="2468924" w="2468924">
                <a:moveTo>
                  <a:pt x="0" y="0"/>
                </a:moveTo>
                <a:lnTo>
                  <a:pt x="2468924" y="0"/>
                </a:lnTo>
                <a:lnTo>
                  <a:pt x="2468924" y="2468924"/>
                </a:lnTo>
                <a:lnTo>
                  <a:pt x="0" y="24689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249099" y="2671352"/>
            <a:ext cx="1565933" cy="1565933"/>
          </a:xfrm>
          <a:custGeom>
            <a:avLst/>
            <a:gdLst/>
            <a:ahLst/>
            <a:cxnLst/>
            <a:rect r="r" b="b" t="t" l="l"/>
            <a:pathLst>
              <a:path h="1565933" w="1565933">
                <a:moveTo>
                  <a:pt x="0" y="0"/>
                </a:moveTo>
                <a:lnTo>
                  <a:pt x="1565934" y="0"/>
                </a:lnTo>
                <a:lnTo>
                  <a:pt x="1565934" y="1565933"/>
                </a:lnTo>
                <a:lnTo>
                  <a:pt x="0" y="15659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0865650" y="3027916"/>
            <a:ext cx="5977690" cy="919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4"/>
              </a:lnSpc>
            </a:pPr>
            <a:r>
              <a:rPr lang="en-US" b="true" sz="6499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USING HTML AND CSS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982851" y="2425868"/>
            <a:ext cx="597518" cy="103605"/>
            <a:chOff x="0" y="0"/>
            <a:chExt cx="812800" cy="14093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140934"/>
            </a:xfrm>
            <a:custGeom>
              <a:avLst/>
              <a:gdLst/>
              <a:ahLst/>
              <a:cxnLst/>
              <a:rect r="r" b="b" t="t" l="l"/>
              <a:pathLst>
                <a:path h="14093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40934"/>
                  </a:lnTo>
                  <a:lnTo>
                    <a:pt x="0" y="140934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812800" cy="1790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16292" y="1795044"/>
            <a:ext cx="13455417" cy="6376942"/>
          </a:xfrm>
          <a:custGeom>
            <a:avLst/>
            <a:gdLst/>
            <a:ahLst/>
            <a:cxnLst/>
            <a:rect r="r" b="b" t="t" l="l"/>
            <a:pathLst>
              <a:path h="6376942" w="13455417">
                <a:moveTo>
                  <a:pt x="0" y="0"/>
                </a:moveTo>
                <a:lnTo>
                  <a:pt x="13455416" y="0"/>
                </a:lnTo>
                <a:lnTo>
                  <a:pt x="13455416" y="6376942"/>
                </a:lnTo>
                <a:lnTo>
                  <a:pt x="0" y="63769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10293" y="8287156"/>
            <a:ext cx="18908586" cy="971144"/>
            <a:chOff x="0" y="0"/>
            <a:chExt cx="4980039" cy="2557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0039" cy="255775"/>
            </a:xfrm>
            <a:custGeom>
              <a:avLst/>
              <a:gdLst/>
              <a:ahLst/>
              <a:cxnLst/>
              <a:rect r="r" b="b" t="t" l="l"/>
              <a:pathLst>
                <a:path h="255775" w="4980039">
                  <a:moveTo>
                    <a:pt x="0" y="0"/>
                  </a:moveTo>
                  <a:lnTo>
                    <a:pt x="4980039" y="0"/>
                  </a:lnTo>
                  <a:lnTo>
                    <a:pt x="4980039" y="255775"/>
                  </a:lnTo>
                  <a:lnTo>
                    <a:pt x="0" y="255775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0039" cy="293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18103" y="8236721"/>
            <a:ext cx="134536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Homepage After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A0000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17197" y="1715664"/>
            <a:ext cx="13453605" cy="6375717"/>
          </a:xfrm>
          <a:custGeom>
            <a:avLst/>
            <a:gdLst/>
            <a:ahLst/>
            <a:cxnLst/>
            <a:rect r="r" b="b" t="t" l="l"/>
            <a:pathLst>
              <a:path h="6375717" w="13453605">
                <a:moveTo>
                  <a:pt x="0" y="0"/>
                </a:moveTo>
                <a:lnTo>
                  <a:pt x="13453606" y="0"/>
                </a:lnTo>
                <a:lnTo>
                  <a:pt x="13453606" y="6375717"/>
                </a:lnTo>
                <a:lnTo>
                  <a:pt x="0" y="63757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10293" y="8287156"/>
            <a:ext cx="18908586" cy="971144"/>
            <a:chOff x="0" y="0"/>
            <a:chExt cx="4980039" cy="2557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80039" cy="255775"/>
            </a:xfrm>
            <a:custGeom>
              <a:avLst/>
              <a:gdLst/>
              <a:ahLst/>
              <a:cxnLst/>
              <a:rect r="r" b="b" t="t" l="l"/>
              <a:pathLst>
                <a:path h="255775" w="4980039">
                  <a:moveTo>
                    <a:pt x="0" y="0"/>
                  </a:moveTo>
                  <a:lnTo>
                    <a:pt x="4980039" y="0"/>
                  </a:lnTo>
                  <a:lnTo>
                    <a:pt x="4980039" y="255775"/>
                  </a:lnTo>
                  <a:lnTo>
                    <a:pt x="0" y="255775"/>
                  </a:lnTo>
                  <a:close/>
                </a:path>
              </a:pathLst>
            </a:custGeom>
            <a:gradFill rotWithShape="true">
              <a:gsLst>
                <a:gs pos="0">
                  <a:srgbClr val="FF0000">
                    <a:alpha val="100000"/>
                  </a:srgbClr>
                </a:gs>
                <a:gs pos="100000">
                  <a:srgbClr val="5E00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980039" cy="293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17197" y="8281555"/>
            <a:ext cx="134536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About Me After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DAGSO_Fzi9I</dc:identifier>
  <dcterms:modified xsi:type="dcterms:W3CDTF">2011-08-01T06:04:30Z</dcterms:modified>
  <cp:revision>1</cp:revision>
  <dc:title>Red Black Modern Technology Presentation</dc:title>
</cp:coreProperties>
</file>

<file path=docProps/thumbnail.jpeg>
</file>